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42" d="100"/>
          <a:sy n="42" d="100"/>
        </p:scale>
        <p:origin x="7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20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4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2015 sales by region and product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/>
              <a:t>Future prospects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800" dirty="0" smtClean="0"/>
              <a:t>Immediate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8295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fontScale="55000" lnSpcReduction="20000"/>
          </a:bodyPr>
          <a:lstStyle/>
          <a:p>
            <a:r>
              <a:rPr lang="en-US" sz="51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fontScale="62500" lnSpcReduction="2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8747</TotalTime>
  <Words>295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Constantia</vt:lpstr>
      <vt:lpstr>Courier New</vt:lpstr>
      <vt:lpstr>Wingdings</vt:lpstr>
      <vt:lpstr>Retrospect</vt:lpstr>
      <vt:lpstr>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RK;My</dc:creator>
  <cp:lastModifiedBy>Kurt S</cp:lastModifiedBy>
  <cp:revision>76</cp:revision>
  <dcterms:created xsi:type="dcterms:W3CDTF">2015-12-07T16:34:37Z</dcterms:created>
  <dcterms:modified xsi:type="dcterms:W3CDTF">2016-05-25T19:44:25Z</dcterms:modified>
</cp:coreProperties>
</file>